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6800000" cx="324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4740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740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42361" y="685800"/>
            <a:ext cx="237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42361" y="685800"/>
            <a:ext cx="237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04478" y="6774786"/>
            <a:ext cx="30191100" cy="18676200"/>
          </a:xfrm>
          <a:prstGeom prst="rect">
            <a:avLst/>
          </a:prstGeom>
        </p:spPr>
        <p:txBody>
          <a:bodyPr anchorCtr="0" anchor="b" bIns="493250" lIns="493250" spcFirstLastPara="1" rIns="493250" wrap="square" tIns="4932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1pPr>
            <a:lvl2pPr lvl="1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2pPr>
            <a:lvl3pPr lvl="2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3pPr>
            <a:lvl4pPr lvl="3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4pPr>
            <a:lvl5pPr lvl="4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5pPr>
            <a:lvl6pPr lvl="5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6pPr>
            <a:lvl7pPr lvl="6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7pPr>
            <a:lvl8pPr lvl="7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8pPr>
            <a:lvl9pPr lvl="8" algn="ctr">
              <a:spcBef>
                <a:spcPts val="0"/>
              </a:spcBef>
              <a:spcAft>
                <a:spcPts val="0"/>
              </a:spcAft>
              <a:buSzPts val="28055"/>
              <a:buNone/>
              <a:defRPr sz="28055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04449" y="25787314"/>
            <a:ext cx="30191100" cy="72117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04449" y="10064479"/>
            <a:ext cx="30191100" cy="17865600"/>
          </a:xfrm>
          <a:prstGeom prst="rect">
            <a:avLst/>
          </a:prstGeom>
        </p:spPr>
        <p:txBody>
          <a:bodyPr anchorCtr="0" anchor="b" bIns="493250" lIns="493250" spcFirstLastPara="1" rIns="493250" wrap="square" tIns="4932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1pPr>
            <a:lvl2pPr lvl="1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2pPr>
            <a:lvl3pPr lvl="2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3pPr>
            <a:lvl4pPr lvl="3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4pPr>
            <a:lvl5pPr lvl="4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5pPr>
            <a:lvl6pPr lvl="5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6pPr>
            <a:lvl7pPr lvl="6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7pPr>
            <a:lvl8pPr lvl="7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8pPr>
            <a:lvl9pPr lvl="8" algn="ctr">
              <a:spcBef>
                <a:spcPts val="0"/>
              </a:spcBef>
              <a:spcAft>
                <a:spcPts val="0"/>
              </a:spcAft>
              <a:buSzPts val="64742"/>
              <a:buNone/>
              <a:defRPr sz="6474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04449" y="28681662"/>
            <a:ext cx="30191100" cy="118359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indent="-845267" lvl="0" marL="457200" algn="ctr">
              <a:spcBef>
                <a:spcPts val="0"/>
              </a:spcBef>
              <a:spcAft>
                <a:spcPts val="0"/>
              </a:spcAft>
              <a:buSzPts val="9711"/>
              <a:buChar char="●"/>
              <a:defRPr sz="9711"/>
            </a:lvl1pPr>
            <a:lvl2pPr indent="-708229" lvl="1" marL="914400" algn="ctr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2pPr>
            <a:lvl3pPr indent="-708229" lvl="2" marL="1371600" algn="ctr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3pPr>
            <a:lvl4pPr indent="-708229" lvl="3" marL="1828800" algn="ctr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4pPr>
            <a:lvl5pPr indent="-708229" lvl="4" marL="2286000" algn="ctr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5pPr>
            <a:lvl6pPr indent="-708229" lvl="5" marL="2743200" algn="ctr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6pPr>
            <a:lvl7pPr indent="-708229" lvl="6" marL="3200400" algn="ctr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7pPr>
            <a:lvl8pPr indent="-708229" lvl="7" marL="3657600" algn="ctr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8pPr>
            <a:lvl9pPr indent="-708230" lvl="8" marL="4114800" algn="ctr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04449" y="19570289"/>
            <a:ext cx="30191100" cy="76593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1pPr>
            <a:lvl2pPr lvl="1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2pPr>
            <a:lvl3pPr lvl="2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3pPr>
            <a:lvl4pPr lvl="3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4pPr>
            <a:lvl5pPr lvl="4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5pPr>
            <a:lvl6pPr lvl="5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6pPr>
            <a:lvl7pPr lvl="6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7pPr>
            <a:lvl8pPr lvl="7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8pPr>
            <a:lvl9pPr lvl="8" algn="ctr">
              <a:spcBef>
                <a:spcPts val="0"/>
              </a:spcBef>
              <a:spcAft>
                <a:spcPts val="0"/>
              </a:spcAft>
              <a:buSzPts val="19423"/>
              <a:buNone/>
              <a:defRPr sz="19423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04449" y="4049221"/>
            <a:ext cx="30191100" cy="52110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1pPr>
            <a:lvl2pPr lvl="1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2pPr>
            <a:lvl3pPr lvl="2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3pPr>
            <a:lvl4pPr lvl="3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4pPr>
            <a:lvl5pPr lvl="4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5pPr>
            <a:lvl6pPr lvl="5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6pPr>
            <a:lvl7pPr lvl="6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7pPr>
            <a:lvl8pPr lvl="7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8pPr>
            <a:lvl9pPr lvl="8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04449" y="10486212"/>
            <a:ext cx="30191100" cy="310854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indent="-845267" lvl="0" marL="457200">
              <a:spcBef>
                <a:spcPts val="0"/>
              </a:spcBef>
              <a:spcAft>
                <a:spcPts val="0"/>
              </a:spcAft>
              <a:buSzPts val="9711"/>
              <a:buChar char="●"/>
              <a:defRPr sz="9711"/>
            </a:lvl1pPr>
            <a:lvl2pPr indent="-708229" lvl="1" marL="914400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2pPr>
            <a:lvl3pPr indent="-708229" lvl="2" marL="1371600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3pPr>
            <a:lvl4pPr indent="-708229" lvl="3" marL="1828800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4pPr>
            <a:lvl5pPr indent="-708229" lvl="4" marL="2286000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5pPr>
            <a:lvl6pPr indent="-708229" lvl="5" marL="2743200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6pPr>
            <a:lvl7pPr indent="-708229" lvl="6" marL="3200400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7pPr>
            <a:lvl8pPr indent="-708229" lvl="7" marL="3657600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8pPr>
            <a:lvl9pPr indent="-708230" lvl="8" marL="4114800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04449" y="4049221"/>
            <a:ext cx="30191100" cy="52110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1pPr>
            <a:lvl2pPr lvl="1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2pPr>
            <a:lvl3pPr lvl="2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3pPr>
            <a:lvl4pPr lvl="3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4pPr>
            <a:lvl5pPr lvl="4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5pPr>
            <a:lvl6pPr lvl="5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6pPr>
            <a:lvl7pPr lvl="6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7pPr>
            <a:lvl8pPr lvl="7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8pPr>
            <a:lvl9pPr lvl="8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04449" y="10486212"/>
            <a:ext cx="14172900" cy="310854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indent="-708229" lvl="0" marL="457200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1pPr>
            <a:lvl2pPr indent="-639711" lvl="1" marL="9144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2pPr>
            <a:lvl3pPr indent="-639711" lvl="2" marL="13716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3pPr>
            <a:lvl4pPr indent="-639711" lvl="3" marL="18288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4pPr>
            <a:lvl5pPr indent="-639711" lvl="4" marL="22860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5pPr>
            <a:lvl6pPr indent="-639711" lvl="5" marL="27432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6pPr>
            <a:lvl7pPr indent="-639711" lvl="6" marL="32004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7pPr>
            <a:lvl8pPr indent="-639711" lvl="7" marL="36576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8pPr>
            <a:lvl9pPr indent="-639711" lvl="8" marL="41148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122677" y="10486212"/>
            <a:ext cx="14172900" cy="310854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indent="-708229" lvl="0" marL="457200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1pPr>
            <a:lvl2pPr indent="-639711" lvl="1" marL="9144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2pPr>
            <a:lvl3pPr indent="-639711" lvl="2" marL="13716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3pPr>
            <a:lvl4pPr indent="-639711" lvl="3" marL="18288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4pPr>
            <a:lvl5pPr indent="-639711" lvl="4" marL="22860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5pPr>
            <a:lvl6pPr indent="-639711" lvl="5" marL="27432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6pPr>
            <a:lvl7pPr indent="-639711" lvl="6" marL="32004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7pPr>
            <a:lvl8pPr indent="-639711" lvl="7" marL="36576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8pPr>
            <a:lvl9pPr indent="-639711" lvl="8" marL="41148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04449" y="4049221"/>
            <a:ext cx="30191100" cy="52110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1pPr>
            <a:lvl2pPr lvl="1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2pPr>
            <a:lvl3pPr lvl="2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3pPr>
            <a:lvl4pPr lvl="3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4pPr>
            <a:lvl5pPr lvl="4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5pPr>
            <a:lvl6pPr lvl="5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6pPr>
            <a:lvl7pPr lvl="6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7pPr>
            <a:lvl8pPr lvl="7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8pPr>
            <a:lvl9pPr lvl="8">
              <a:spcBef>
                <a:spcPts val="0"/>
              </a:spcBef>
              <a:spcAft>
                <a:spcPts val="0"/>
              </a:spcAft>
              <a:buSzPts val="15106"/>
              <a:buNone/>
              <a:defRPr sz="15106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04449" y="5055328"/>
            <a:ext cx="9949500" cy="6876000"/>
          </a:xfrm>
          <a:prstGeom prst="rect">
            <a:avLst/>
          </a:prstGeom>
        </p:spPr>
        <p:txBody>
          <a:bodyPr anchorCtr="0" anchor="b" bIns="493250" lIns="493250" spcFirstLastPara="1" rIns="493250" wrap="square" tIns="4932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1pPr>
            <a:lvl2pPr lvl="1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2pPr>
            <a:lvl3pPr lvl="2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3pPr>
            <a:lvl4pPr lvl="3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4pPr>
            <a:lvl5pPr lvl="4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5pPr>
            <a:lvl6pPr lvl="5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6pPr>
            <a:lvl7pPr lvl="6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7pPr>
            <a:lvl8pPr lvl="7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8pPr>
            <a:lvl9pPr lvl="8">
              <a:spcBef>
                <a:spcPts val="0"/>
              </a:spcBef>
              <a:spcAft>
                <a:spcPts val="0"/>
              </a:spcAft>
              <a:buSzPts val="12948"/>
              <a:buNone/>
              <a:defRPr sz="12948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04449" y="12643780"/>
            <a:ext cx="9949500" cy="289290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indent="-639711" lvl="0" marL="4572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1pPr>
            <a:lvl2pPr indent="-639711" lvl="1" marL="9144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2pPr>
            <a:lvl3pPr indent="-639711" lvl="2" marL="13716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3pPr>
            <a:lvl4pPr indent="-639711" lvl="3" marL="18288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4pPr>
            <a:lvl5pPr indent="-639711" lvl="4" marL="22860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5pPr>
            <a:lvl6pPr indent="-639711" lvl="5" marL="27432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6pPr>
            <a:lvl7pPr indent="-639711" lvl="6" marL="3200400">
              <a:spcBef>
                <a:spcPts val="0"/>
              </a:spcBef>
              <a:spcAft>
                <a:spcPts val="0"/>
              </a:spcAft>
              <a:buSzPts val="6474"/>
              <a:buChar char="●"/>
              <a:defRPr sz="6474"/>
            </a:lvl7pPr>
            <a:lvl8pPr indent="-639711" lvl="7" marL="3657600">
              <a:spcBef>
                <a:spcPts val="0"/>
              </a:spcBef>
              <a:spcAft>
                <a:spcPts val="0"/>
              </a:spcAft>
              <a:buSzPts val="6474"/>
              <a:buChar char="○"/>
              <a:defRPr sz="6474"/>
            </a:lvl8pPr>
            <a:lvl9pPr indent="-639711" lvl="8" marL="4114800">
              <a:spcBef>
                <a:spcPts val="0"/>
              </a:spcBef>
              <a:spcAft>
                <a:spcPts val="0"/>
              </a:spcAft>
              <a:buSzPts val="6474"/>
              <a:buChar char="■"/>
              <a:defRPr sz="6474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37106" y="4095853"/>
            <a:ext cx="22563000" cy="372216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1pPr>
            <a:lvl2pPr lvl="1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2pPr>
            <a:lvl3pPr lvl="2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3pPr>
            <a:lvl4pPr lvl="3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4pPr>
            <a:lvl5pPr lvl="4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5pPr>
            <a:lvl6pPr lvl="5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6pPr>
            <a:lvl7pPr lvl="6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7pPr>
            <a:lvl8pPr lvl="7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8pPr>
            <a:lvl9pPr lvl="8">
              <a:spcBef>
                <a:spcPts val="0"/>
              </a:spcBef>
              <a:spcAft>
                <a:spcPts val="0"/>
              </a:spcAft>
              <a:buSzPts val="25897"/>
              <a:buNone/>
              <a:defRPr sz="25897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137"/>
            <a:ext cx="16200000" cy="468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93250" lIns="493250" spcFirstLastPara="1" rIns="493250" wrap="square" tIns="493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40748" y="11220490"/>
            <a:ext cx="14333400" cy="13487100"/>
          </a:xfrm>
          <a:prstGeom prst="rect">
            <a:avLst/>
          </a:prstGeom>
        </p:spPr>
        <p:txBody>
          <a:bodyPr anchorCtr="0" anchor="b" bIns="493250" lIns="493250" spcFirstLastPara="1" rIns="493250" wrap="square" tIns="4932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1pPr>
            <a:lvl2pPr lvl="1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2pPr>
            <a:lvl3pPr lvl="2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3pPr>
            <a:lvl4pPr lvl="3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4pPr>
            <a:lvl5pPr lvl="4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5pPr>
            <a:lvl6pPr lvl="5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6pPr>
            <a:lvl7pPr lvl="6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7pPr>
            <a:lvl8pPr lvl="7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8pPr>
            <a:lvl9pPr lvl="8" algn="ctr">
              <a:spcBef>
                <a:spcPts val="0"/>
              </a:spcBef>
              <a:spcAft>
                <a:spcPts val="0"/>
              </a:spcAft>
              <a:buSzPts val="22660"/>
              <a:buNone/>
              <a:defRPr sz="2266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40748" y="25504794"/>
            <a:ext cx="14333400" cy="11238000"/>
          </a:xfrm>
          <a:prstGeom prst="rect">
            <a:avLst/>
          </a:prstGeom>
        </p:spPr>
        <p:txBody>
          <a:bodyPr anchorCtr="0" anchor="t" bIns="493250" lIns="493250" spcFirstLastPara="1" rIns="493250" wrap="square" tIns="4932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30"/>
              <a:buNone/>
              <a:defRPr sz="1133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7502165" y="6588259"/>
            <a:ext cx="13595700" cy="336213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indent="-845267" lvl="0" marL="457200">
              <a:spcBef>
                <a:spcPts val="0"/>
              </a:spcBef>
              <a:spcAft>
                <a:spcPts val="0"/>
              </a:spcAft>
              <a:buSzPts val="9711"/>
              <a:buChar char="●"/>
              <a:defRPr sz="9711"/>
            </a:lvl1pPr>
            <a:lvl2pPr indent="-708229" lvl="1" marL="914400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2pPr>
            <a:lvl3pPr indent="-708229" lvl="2" marL="1371600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3pPr>
            <a:lvl4pPr indent="-708229" lvl="3" marL="1828800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4pPr>
            <a:lvl5pPr indent="-708229" lvl="4" marL="2286000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5pPr>
            <a:lvl6pPr indent="-708229" lvl="5" marL="2743200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6pPr>
            <a:lvl7pPr indent="-708229" lvl="6" marL="3200400">
              <a:spcBef>
                <a:spcPts val="0"/>
              </a:spcBef>
              <a:spcAft>
                <a:spcPts val="0"/>
              </a:spcAft>
              <a:buSzPts val="7553"/>
              <a:buChar char="●"/>
              <a:defRPr sz="7553"/>
            </a:lvl7pPr>
            <a:lvl8pPr indent="-708229" lvl="7" marL="3657600">
              <a:spcBef>
                <a:spcPts val="0"/>
              </a:spcBef>
              <a:spcAft>
                <a:spcPts val="0"/>
              </a:spcAft>
              <a:buSzPts val="7553"/>
              <a:buChar char="○"/>
              <a:defRPr sz="7553"/>
            </a:lvl8pPr>
            <a:lvl9pPr indent="-708230" lvl="8" marL="4114800">
              <a:spcBef>
                <a:spcPts val="0"/>
              </a:spcBef>
              <a:spcAft>
                <a:spcPts val="0"/>
              </a:spcAft>
              <a:buSzPts val="7553"/>
              <a:buChar char="■"/>
              <a:defRPr sz="7553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04449" y="38493421"/>
            <a:ext cx="21255600" cy="55056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11"/>
              <a:buNone/>
              <a:defRPr sz="9711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>
              <a:buNone/>
              <a:defRPr sz="5395"/>
            </a:lvl1pPr>
            <a:lvl2pPr lvl="1">
              <a:buNone/>
              <a:defRPr sz="5395"/>
            </a:lvl2pPr>
            <a:lvl3pPr lvl="2">
              <a:buNone/>
              <a:defRPr sz="5395"/>
            </a:lvl3pPr>
            <a:lvl4pPr lvl="3">
              <a:buNone/>
              <a:defRPr sz="5395"/>
            </a:lvl4pPr>
            <a:lvl5pPr lvl="4">
              <a:buNone/>
              <a:defRPr sz="5395"/>
            </a:lvl5pPr>
            <a:lvl6pPr lvl="5">
              <a:buNone/>
              <a:defRPr sz="5395"/>
            </a:lvl6pPr>
            <a:lvl7pPr lvl="6">
              <a:buNone/>
              <a:defRPr sz="5395"/>
            </a:lvl7pPr>
            <a:lvl8pPr lvl="7">
              <a:buNone/>
              <a:defRPr sz="5395"/>
            </a:lvl8pPr>
            <a:lvl9pPr lvl="8">
              <a:buNone/>
              <a:defRPr sz="5395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449" y="4049221"/>
            <a:ext cx="30191100" cy="52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93250" lIns="493250" spcFirstLastPara="1" rIns="493250" wrap="square" tIns="4932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06"/>
              <a:buNone/>
              <a:defRPr sz="15106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449" y="10486212"/>
            <a:ext cx="30191100" cy="310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93250" lIns="493250" spcFirstLastPara="1" rIns="493250" wrap="square" tIns="493250">
            <a:normAutofit/>
          </a:bodyPr>
          <a:lstStyle>
            <a:lvl1pPr indent="-845267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711"/>
              <a:buChar char="●"/>
              <a:defRPr sz="9711">
                <a:solidFill>
                  <a:schemeClr val="dk2"/>
                </a:solidFill>
              </a:defRPr>
            </a:lvl1pPr>
            <a:lvl2pPr indent="-708229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○"/>
              <a:defRPr sz="7553">
                <a:solidFill>
                  <a:schemeClr val="dk2"/>
                </a:solidFill>
              </a:defRPr>
            </a:lvl2pPr>
            <a:lvl3pPr indent="-708229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■"/>
              <a:defRPr sz="7553">
                <a:solidFill>
                  <a:schemeClr val="dk2"/>
                </a:solidFill>
              </a:defRPr>
            </a:lvl3pPr>
            <a:lvl4pPr indent="-708229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●"/>
              <a:defRPr sz="7553">
                <a:solidFill>
                  <a:schemeClr val="dk2"/>
                </a:solidFill>
              </a:defRPr>
            </a:lvl4pPr>
            <a:lvl5pPr indent="-708229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○"/>
              <a:defRPr sz="7553">
                <a:solidFill>
                  <a:schemeClr val="dk2"/>
                </a:solidFill>
              </a:defRPr>
            </a:lvl5pPr>
            <a:lvl6pPr indent="-708229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■"/>
              <a:defRPr sz="7553">
                <a:solidFill>
                  <a:schemeClr val="dk2"/>
                </a:solidFill>
              </a:defRPr>
            </a:lvl6pPr>
            <a:lvl7pPr indent="-708229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●"/>
              <a:defRPr sz="7553">
                <a:solidFill>
                  <a:schemeClr val="dk2"/>
                </a:solidFill>
              </a:defRPr>
            </a:lvl7pPr>
            <a:lvl8pPr indent="-708229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○"/>
              <a:defRPr sz="7553">
                <a:solidFill>
                  <a:schemeClr val="dk2"/>
                </a:solidFill>
              </a:defRPr>
            </a:lvl8pPr>
            <a:lvl9pPr indent="-70823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53"/>
              <a:buChar char="■"/>
              <a:defRPr sz="7553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20520" y="42429969"/>
            <a:ext cx="19443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93250" lIns="493250" spcFirstLastPara="1" rIns="493250" wrap="square" tIns="493250">
            <a:normAutofit/>
          </a:bodyPr>
          <a:lstStyle>
            <a:lvl1pPr lvl="0" algn="r">
              <a:buNone/>
              <a:defRPr sz="5395">
                <a:solidFill>
                  <a:schemeClr val="dk2"/>
                </a:solidFill>
              </a:defRPr>
            </a:lvl1pPr>
            <a:lvl2pPr lvl="1" algn="r">
              <a:buNone/>
              <a:defRPr sz="5395">
                <a:solidFill>
                  <a:schemeClr val="dk2"/>
                </a:solidFill>
              </a:defRPr>
            </a:lvl2pPr>
            <a:lvl3pPr lvl="2" algn="r">
              <a:buNone/>
              <a:defRPr sz="5395">
                <a:solidFill>
                  <a:schemeClr val="dk2"/>
                </a:solidFill>
              </a:defRPr>
            </a:lvl3pPr>
            <a:lvl4pPr lvl="3" algn="r">
              <a:buNone/>
              <a:defRPr sz="5395">
                <a:solidFill>
                  <a:schemeClr val="dk2"/>
                </a:solidFill>
              </a:defRPr>
            </a:lvl4pPr>
            <a:lvl5pPr lvl="4" algn="r">
              <a:buNone/>
              <a:defRPr sz="5395">
                <a:solidFill>
                  <a:schemeClr val="dk2"/>
                </a:solidFill>
              </a:defRPr>
            </a:lvl5pPr>
            <a:lvl6pPr lvl="5" algn="r">
              <a:buNone/>
              <a:defRPr sz="5395">
                <a:solidFill>
                  <a:schemeClr val="dk2"/>
                </a:solidFill>
              </a:defRPr>
            </a:lvl6pPr>
            <a:lvl7pPr lvl="6" algn="r">
              <a:buNone/>
              <a:defRPr sz="5395">
                <a:solidFill>
                  <a:schemeClr val="dk2"/>
                </a:solidFill>
              </a:defRPr>
            </a:lvl7pPr>
            <a:lvl8pPr lvl="7" algn="r">
              <a:buNone/>
              <a:defRPr sz="5395">
                <a:solidFill>
                  <a:schemeClr val="dk2"/>
                </a:solidFill>
              </a:defRPr>
            </a:lvl8pPr>
            <a:lvl9pPr lvl="8" algn="r">
              <a:buNone/>
              <a:defRPr sz="5395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